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9144000" cy="6858000" type="screen4x3"/>
  <p:notesSz cx="6858000" cy="91170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3366CC"/>
    <a:srgbClr val="CC3300"/>
    <a:srgbClr val="E40000"/>
    <a:srgbClr val="FF3F3F"/>
    <a:srgbClr val="DC0000"/>
    <a:srgbClr val="FF0000"/>
    <a:srgbClr val="6E7A98"/>
    <a:srgbClr val="2881C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-96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0050" cy="4445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89575" tIns="44787" rIns="89575" bIns="44787" numCol="1" anchor="t" anchorCtr="0" compatLnSpc="1">
            <a:prstTxWarp prst="textNoShape">
              <a:avLst/>
            </a:prstTxWarp>
          </a:bodyPr>
          <a:lstStyle>
            <a:lvl1pPr defTabSz="89535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ChangeArrowheads="1"/>
          </p:cNvSpPr>
          <p:nvPr>
            <p:ph type="sldImg" idx="2"/>
          </p:nvPr>
        </p:nvSpPr>
        <p:spPr bwMode="auto">
          <a:xfrm>
            <a:off x="1111250" y="665163"/>
            <a:ext cx="4635500" cy="3475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3288" y="4360863"/>
            <a:ext cx="5051425" cy="40671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89575" tIns="44787" rIns="89575" bIns="447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917950" y="0"/>
            <a:ext cx="2940050" cy="4445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89575" tIns="44787" rIns="89575" bIns="44787" numCol="1" anchor="t" anchorCtr="0" compatLnSpc="1">
            <a:prstTxWarp prst="textNoShape">
              <a:avLst/>
            </a:prstTxWarp>
          </a:bodyPr>
          <a:lstStyle>
            <a:lvl1pPr algn="r" defTabSz="89535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48700"/>
            <a:ext cx="2940050" cy="4429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89575" tIns="44787" rIns="89575" bIns="44787" numCol="1" anchor="b" anchorCtr="0" compatLnSpc="1">
            <a:prstTxWarp prst="textNoShape">
              <a:avLst/>
            </a:prstTxWarp>
          </a:bodyPr>
          <a:lstStyle>
            <a:lvl1pPr defTabSz="89535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17950" y="8648700"/>
            <a:ext cx="2940050" cy="4429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89575" tIns="44787" rIns="89575" bIns="44787" numCol="1" anchor="b" anchorCtr="0" compatLnSpc="1">
            <a:prstTxWarp prst="textNoShape">
              <a:avLst/>
            </a:prstTxWarp>
          </a:bodyPr>
          <a:lstStyle>
            <a:lvl1pPr algn="r" defTabSz="895350" eaLnBrk="0" hangingPunct="0">
              <a:defRPr sz="1200"/>
            </a:lvl1pPr>
          </a:lstStyle>
          <a:p>
            <a:fld id="{9D14E97D-D5F3-4E81-801B-6BC4D619108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515C46-2949-4698-9C62-7FD0DDC38970}" type="slidenum">
              <a:rPr lang="en-US"/>
              <a:pPr/>
              <a:t>1</a:t>
            </a:fld>
            <a:endParaRPr lang="en-US"/>
          </a:p>
        </p:txBody>
      </p:sp>
      <p:sp>
        <p:nvSpPr>
          <p:cNvPr id="1433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2838" y="665163"/>
            <a:ext cx="4632325" cy="3475037"/>
          </a:xfrm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9" name="Rectangle 1069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80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91" name="AutoShape 1071" descr="Parchment"/>
          <p:cNvSpPr>
            <a:spLocks noChangeArrowheads="1"/>
          </p:cNvSpPr>
          <p:nvPr/>
        </p:nvSpPr>
        <p:spPr bwMode="auto">
          <a:xfrm>
            <a:off x="128588" y="131763"/>
            <a:ext cx="8886825" cy="6594475"/>
          </a:xfrm>
          <a:prstGeom prst="roundRect">
            <a:avLst>
              <a:gd name="adj" fmla="val 16667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2700" cap="sq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46" name="Rectangle 1026"/>
          <p:cNvSpPr>
            <a:spLocks noChangeArrowheads="1"/>
          </p:cNvSpPr>
          <p:nvPr>
            <p:ph type="title" idx="4294967295"/>
          </p:nvPr>
        </p:nvSpPr>
        <p:spPr>
          <a:xfrm>
            <a:off x="381000" y="2311400"/>
            <a:ext cx="8382000" cy="3429000"/>
          </a:xfrm>
          <a:noFill/>
          <a:ln/>
        </p:spPr>
        <p:txBody>
          <a:bodyPr/>
          <a:lstStyle/>
          <a:p>
            <a:r>
              <a:rPr lang="en-US" sz="3600" dirty="0">
                <a:solidFill>
                  <a:srgbClr val="000066"/>
                </a:solidFill>
                <a:latin typeface="Monotype Corsiva" pitchFamily="66" charset="0"/>
              </a:rPr>
              <a:t>Company Name</a:t>
            </a:r>
            <a:r>
              <a:rPr lang="en-US" dirty="0">
                <a:latin typeface="Monotype Corsiva" pitchFamily="66" charset="0"/>
              </a:rPr>
              <a:t/>
            </a:r>
            <a:br>
              <a:rPr lang="en-US" dirty="0">
                <a:latin typeface="Monotype Corsiva" pitchFamily="66" charset="0"/>
              </a:rPr>
            </a:br>
            <a:r>
              <a:rPr lang="en-US" sz="2000" dirty="0">
                <a:latin typeface="Monotype Corsiva" pitchFamily="66" charset="0"/>
              </a:rPr>
              <a:t>Presents</a:t>
            </a:r>
            <a:br>
              <a:rPr lang="en-US" sz="2000" dirty="0">
                <a:latin typeface="Monotype Corsiva" pitchFamily="66" charset="0"/>
              </a:rPr>
            </a:br>
            <a:r>
              <a:rPr lang="en-US" sz="7200" dirty="0" smtClean="0">
                <a:solidFill>
                  <a:srgbClr val="DC0000"/>
                </a:solidFill>
                <a:latin typeface="Monotype Corsiva" pitchFamily="66" charset="0"/>
              </a:rPr>
              <a:t>Merit Certificate </a:t>
            </a:r>
            <a:r>
              <a:rPr lang="en-US" dirty="0">
                <a:latin typeface="Monotype Corsiva" pitchFamily="66" charset="0"/>
              </a:rPr>
              <a:t/>
            </a:r>
            <a:br>
              <a:rPr lang="en-US" dirty="0">
                <a:latin typeface="Monotype Corsiva" pitchFamily="66" charset="0"/>
              </a:rPr>
            </a:br>
            <a:r>
              <a:rPr lang="en-US" sz="2000" dirty="0">
                <a:latin typeface="Monotype Corsiva" pitchFamily="66" charset="0"/>
              </a:rPr>
              <a:t>To</a:t>
            </a:r>
            <a:r>
              <a:rPr lang="en-US" sz="2400" dirty="0">
                <a:solidFill>
                  <a:srgbClr val="3366CC"/>
                </a:solidFill>
                <a:latin typeface="Monotype Corsiva" pitchFamily="66" charset="0"/>
              </a:rPr>
              <a:t/>
            </a:r>
            <a:br>
              <a:rPr lang="en-US" sz="2400" dirty="0">
                <a:solidFill>
                  <a:srgbClr val="3366CC"/>
                </a:solidFill>
                <a:latin typeface="Monotype Corsiva" pitchFamily="66" charset="0"/>
              </a:rPr>
            </a:br>
            <a:r>
              <a:rPr lang="en-US" sz="3600" dirty="0">
                <a:solidFill>
                  <a:srgbClr val="DC0000"/>
                </a:solidFill>
                <a:latin typeface="Monotype Corsiva" pitchFamily="66" charset="0"/>
              </a:rPr>
              <a:t>Employee Name</a:t>
            </a:r>
            <a:r>
              <a:rPr lang="en-US" dirty="0">
                <a:solidFill>
                  <a:srgbClr val="000066"/>
                </a:solidFill>
                <a:latin typeface="Monotype Corsiva" pitchFamily="66" charset="0"/>
              </a:rPr>
              <a:t/>
            </a:r>
            <a:br>
              <a:rPr lang="en-US" dirty="0">
                <a:solidFill>
                  <a:srgbClr val="000066"/>
                </a:solidFill>
                <a:latin typeface="Monotype Corsiva" pitchFamily="66" charset="0"/>
              </a:rPr>
            </a:br>
            <a:fld id="{D04EBC1B-212A-40E4-8ADD-A2C4EFC6F224}" type="datetime4">
              <a:rPr lang="en-US" sz="2000">
                <a:latin typeface="Monotype Corsiva" pitchFamily="66" charset="0"/>
              </a:rPr>
              <a:pPr/>
              <a:t>June 2, 2015</a:t>
            </a:fld>
            <a:endParaRPr lang="en-US" sz="2000" dirty="0">
              <a:latin typeface="Monotype Corsiva" pitchFamily="66" charset="0"/>
            </a:endParaRPr>
          </a:p>
        </p:txBody>
      </p:sp>
      <p:sp>
        <p:nvSpPr>
          <p:cNvPr id="6180" name="Line 1060"/>
          <p:cNvSpPr>
            <a:spLocks noChangeShapeType="1"/>
          </p:cNvSpPr>
          <p:nvPr/>
        </p:nvSpPr>
        <p:spPr bwMode="auto">
          <a:xfrm>
            <a:off x="2476500" y="6248400"/>
            <a:ext cx="4191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81" name="Rectangle 1061"/>
          <p:cNvSpPr>
            <a:spLocks noChangeArrowheads="1"/>
          </p:cNvSpPr>
          <p:nvPr/>
        </p:nvSpPr>
        <p:spPr bwMode="auto">
          <a:xfrm>
            <a:off x="2451100" y="6232525"/>
            <a:ext cx="1325563" cy="2444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kumimoji="1" lang="en-US" sz="1000">
                <a:latin typeface="Monotype Corsiva" pitchFamily="66" charset="0"/>
              </a:rPr>
              <a:t>Presenter Name and Title</a:t>
            </a:r>
          </a:p>
        </p:txBody>
      </p:sp>
      <p:pic>
        <p:nvPicPr>
          <p:cNvPr id="6185" name="Picture 1065" descr="U.S. fla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2200" y="495300"/>
            <a:ext cx="1981200" cy="1312863"/>
          </a:xfrm>
          <a:prstGeom prst="rect">
            <a:avLst/>
          </a:prstGeom>
          <a:noFill/>
          <a:ln w="57150" cmpd="thickThin">
            <a:solidFill>
              <a:srgbClr val="00008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Excellence award with US flag and sky">
  <a:themeElements>
    <a:clrScheme name="GovEagl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F33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ADCA"/>
      </a:accent5>
      <a:accent6>
        <a:srgbClr val="2D2DB9"/>
      </a:accent6>
      <a:hlink>
        <a:srgbClr val="FFCC00"/>
      </a:hlink>
      <a:folHlink>
        <a:srgbClr val="B2B2B2"/>
      </a:folHlink>
    </a:clrScheme>
    <a:fontScheme name="GovEagle">
      <a:majorFont>
        <a:latin typeface="Arial Narrow"/>
        <a:ea typeface=""/>
        <a:cs typeface=""/>
      </a:majorFont>
      <a:minorFont>
        <a:latin typeface="Monotype Corsi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GovEagle 1">
        <a:dk1>
          <a:srgbClr val="000000"/>
        </a:dk1>
        <a:lt1>
          <a:srgbClr val="FFFFCC"/>
        </a:lt1>
        <a:dk2>
          <a:srgbClr val="333300"/>
        </a:dk2>
        <a:lt2>
          <a:srgbClr val="808000"/>
        </a:lt2>
        <a:accent1>
          <a:srgbClr val="339933"/>
        </a:accent1>
        <a:accent2>
          <a:srgbClr val="A50021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95001D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ovEag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ADCA"/>
        </a:accent5>
        <a:accent6>
          <a:srgbClr val="2D2DB9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ovEagl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DDDDDD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Excellence award with US flag and sky</Template>
  <TotalTime>2</TotalTime>
  <Words>7</Words>
  <Application>Microsoft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Times New Roman</vt:lpstr>
      <vt:lpstr>Arial Narrow</vt:lpstr>
      <vt:lpstr>Monotype Corsiva</vt:lpstr>
      <vt:lpstr>Excellence award with US flag and sky</vt:lpstr>
      <vt:lpstr>Company Name Presents Merit Certificate  To Employee Name June 2, 2015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Name Presents Merit Certificate  To Employee Name June 2, 2015</dc:title>
  <dc:creator>Kashif Farooq</dc:creator>
  <cp:lastModifiedBy>Kashif Farooq</cp:lastModifiedBy>
  <cp:revision>1</cp:revision>
  <cp:lastPrinted>1601-01-01T00:00:00Z</cp:lastPrinted>
  <dcterms:created xsi:type="dcterms:W3CDTF">2015-06-02T12:10:42Z</dcterms:created>
  <dcterms:modified xsi:type="dcterms:W3CDTF">2015-06-02T12:13:01Z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TC060890081033</vt:lpwstr>
  </property>
</Properties>
</file>