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A6283B-CEB1-429D-BA97-A9F3F5749E2B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7AFE8-F626-4C22-9BDA-3748AD1F1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17AFE8-F626-4C22-9BDA-3748AD1F146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D602-B954-48DA-81F1-5E338E4B3010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DB28-4AF1-4D0E-8818-6B058EA0B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D602-B954-48DA-81F1-5E338E4B3010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DB28-4AF1-4D0E-8818-6B058EA0B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D602-B954-48DA-81F1-5E338E4B3010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DB28-4AF1-4D0E-8818-6B058EA0B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D602-B954-48DA-81F1-5E338E4B3010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DB28-4AF1-4D0E-8818-6B058EA0B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D602-B954-48DA-81F1-5E338E4B3010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DB28-4AF1-4D0E-8818-6B058EA0B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D602-B954-48DA-81F1-5E338E4B3010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DB28-4AF1-4D0E-8818-6B058EA0B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D602-B954-48DA-81F1-5E338E4B3010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DB28-4AF1-4D0E-8818-6B058EA0B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D602-B954-48DA-81F1-5E338E4B3010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DB28-4AF1-4D0E-8818-6B058EA0B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D602-B954-48DA-81F1-5E338E4B3010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DB28-4AF1-4D0E-8818-6B058EA0B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D602-B954-48DA-81F1-5E338E4B3010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DB28-4AF1-4D0E-8818-6B058EA0B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D602-B954-48DA-81F1-5E338E4B3010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DB28-4AF1-4D0E-8818-6B058EA0B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4D602-B954-48DA-81F1-5E338E4B3010}" type="datetimeFigureOut">
              <a:rPr lang="en-US" smtClean="0"/>
              <a:pPr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BDB28-4AF1-4D0E-8818-6B058EA0BD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lid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3000" y="10668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23622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 Placeholder 7"/>
          <p:cNvSpPr txBox="1">
            <a:spLocks/>
          </p:cNvSpPr>
          <p:nvPr/>
        </p:nvSpPr>
        <p:spPr>
          <a:xfrm>
            <a:off x="990600" y="1828800"/>
            <a:ext cx="7162800" cy="2895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cript MT Bold" pitchFamily="66" charset="0"/>
                <a:ea typeface="+mn-ea"/>
                <a:cs typeface="+mn-cs"/>
              </a:rPr>
              <a:t>Scholarship Certificate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cript MT Bold" pitchFamily="66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cript MT Bold" pitchFamily="66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Presented to</a:t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</a:br>
            <a: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/>
            </a:r>
            <a:br>
              <a:rPr kumimoji="0" 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</a:b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latin typeface="Script MT Bold" pitchFamily="66" charset="0"/>
              </a:rPr>
              <a:t>Recipient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Script MT Bold" pitchFamily="66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cript MT Bold" pitchFamily="66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600" dirty="0" smtClean="0">
                <a:latin typeface="Palatino Linotype" pitchFamily="18" charset="0"/>
              </a:rPr>
              <a:t>For Good Performance in 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 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  <a:latin typeface="Palatino Linotype" pitchFamily="18" charset="0"/>
              </a:rPr>
              <a:t>STUDIES DETAILS&gt;…..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/>
            </a:r>
            <a:b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</a:br>
            <a:endParaRPr kumimoji="0" lang="en-US" sz="800" b="0" i="1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+mn-cs"/>
              </a:rPr>
              <a:t>date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5715000" y="5562600"/>
            <a:ext cx="2057400" cy="1588"/>
          </a:xfrm>
          <a:prstGeom prst="lin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 Box 1024"/>
          <p:cNvSpPr txBox="1">
            <a:spLocks noChangeArrowheads="1"/>
          </p:cNvSpPr>
          <p:nvPr/>
        </p:nvSpPr>
        <p:spPr bwMode="auto">
          <a:xfrm>
            <a:off x="5334000" y="5638800"/>
            <a:ext cx="27432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Palatino Linotype" pitchFamily="18" charset="0"/>
              </a:rPr>
              <a:t>Authority Name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rvice Award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2BE298B-B528-4DB0-811B-CFA613E03A7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Service Award Template</Template>
  <TotalTime>2</TotalTime>
  <Words>7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Service Award Template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Kashif Farooq</dc:creator>
  <cp:lastModifiedBy>Kashif Farooq</cp:lastModifiedBy>
  <cp:revision>1</cp:revision>
  <dcterms:created xsi:type="dcterms:W3CDTF">2015-06-06T09:47:42Z</dcterms:created>
  <dcterms:modified xsi:type="dcterms:W3CDTF">2015-06-06T09:50:10Z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TC300038269990</vt:lpwstr>
  </property>
</Properties>
</file>